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5287B-0FDE-4EAC-AA0D-F212A5BEAEAC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80135-3813-45D7-B73C-B7B636DF79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80135-3813-45D7-B73C-B7B636DF79F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80135-3813-45D7-B73C-B7B636DF79F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955A4-3832-4037-8D45-0D5E0E872B90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CCE4F-D1D2-4A07-9A04-398ECB06C1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0" y="1447800"/>
            <a:ext cx="6781800" cy="461665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26461"/>
              </a:avLst>
            </a:prstTxWarp>
            <a:spAutoFit/>
            <a:scene3d>
              <a:camera prst="orthographicFront">
                <a:rot lat="0" lon="0" rev="0"/>
              </a:camera>
              <a:lightRig rig="threePt" dir="t"/>
            </a:scene3d>
            <a:sp3d/>
          </a:bodyPr>
          <a:lstStyle/>
          <a:p>
            <a:r>
              <a:rPr lang="fa-IR" sz="2400" dirty="0" smtClean="0">
                <a:solidFill>
                  <a:schemeClr val="bg1"/>
                </a:solidFill>
                <a:latin typeface="IRANSansWeb" pitchFamily="18" charset="-78"/>
                <a:cs typeface="IRANSansWeb" pitchFamily="18" charset="-78"/>
              </a:rPr>
              <a:t>دوره آموزشی مدیریت فروشگا + فاکتور در سی شارپ</a:t>
            </a:r>
            <a:endParaRPr lang="en-US" sz="2400" dirty="0">
              <a:solidFill>
                <a:schemeClr val="bg1"/>
              </a:solidFill>
              <a:latin typeface="IRANSansWeb" pitchFamily="18" charset="-78"/>
              <a:cs typeface="IRANSansWeb" pitchFamily="18" charset="-78"/>
            </a:endParaRPr>
          </a:p>
        </p:txBody>
      </p:sp>
      <p:pic>
        <p:nvPicPr>
          <p:cNvPr id="7" name="Picture 6" descr="dore-shop-ful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recor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sarfaslha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sarfaslha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sarfaslha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sarfaslha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sarfaslha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sarfaslha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formha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formha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gram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moghadam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databas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databas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database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database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tab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-fiel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11</Words>
  <Application>Microsoft Office PowerPoint</Application>
  <PresentationFormat>On-screen Show (4:3)</PresentationFormat>
  <Paragraphs>3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MRT www.Win2Farsi.com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MRT</dc:creator>
  <cp:lastModifiedBy>MRT</cp:lastModifiedBy>
  <cp:revision>33</cp:revision>
  <dcterms:created xsi:type="dcterms:W3CDTF">2017-02-19T13:45:50Z</dcterms:created>
  <dcterms:modified xsi:type="dcterms:W3CDTF">2017-02-23T12:19:46Z</dcterms:modified>
</cp:coreProperties>
</file>